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Default Extension="bin" ContentType="application/vnd.openxmlformats-officedocument.oleObject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6.xml" ContentType="application/vnd.openxmlformats-officedocument.presentationml.notes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6" r:id="rId2"/>
    <p:sldId id="275" r:id="rId3"/>
    <p:sldId id="276" r:id="rId4"/>
    <p:sldId id="277" r:id="rId5"/>
    <p:sldId id="278" r:id="rId6"/>
    <p:sldId id="279" r:id="rId7"/>
  </p:sldIdLst>
  <p:sldSz cx="9144000" cy="6858000" type="screen4x3"/>
  <p:notesSz cx="6858000" cy="9945688"/>
  <p:defaultTextStyle>
    <a:defPPr>
      <a:defRPr lang="it-IT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  <a:srgbClr val="FF0000"/>
    <a:srgbClr val="F42A0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3333" autoAdjust="0"/>
  </p:normalViewPr>
  <p:slideViewPr>
    <p:cSldViewPr>
      <p:cViewPr varScale="1">
        <p:scale>
          <a:sx n="116" d="100"/>
          <a:sy n="116" d="100"/>
        </p:scale>
        <p:origin x="-85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8" Type="http://schemas.openxmlformats.org/officeDocument/2006/relationships/image" Target="../media/image8.wmf"/><Relationship Id="rId13" Type="http://schemas.openxmlformats.org/officeDocument/2006/relationships/image" Target="../media/image13.wmf"/><Relationship Id="rId3" Type="http://schemas.openxmlformats.org/officeDocument/2006/relationships/image" Target="../media/image3.wmf"/><Relationship Id="rId7" Type="http://schemas.openxmlformats.org/officeDocument/2006/relationships/image" Target="../media/image7.wmf"/><Relationship Id="rId12" Type="http://schemas.openxmlformats.org/officeDocument/2006/relationships/image" Target="../media/image12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11" Type="http://schemas.openxmlformats.org/officeDocument/2006/relationships/image" Target="../media/image11.wmf"/><Relationship Id="rId5" Type="http://schemas.openxmlformats.org/officeDocument/2006/relationships/image" Target="../media/image5.wmf"/><Relationship Id="rId10" Type="http://schemas.openxmlformats.org/officeDocument/2006/relationships/image" Target="../media/image10.wmf"/><Relationship Id="rId4" Type="http://schemas.openxmlformats.org/officeDocument/2006/relationships/image" Target="../media/image4.wmf"/><Relationship Id="rId9" Type="http://schemas.openxmlformats.org/officeDocument/2006/relationships/image" Target="../media/image9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16.wmf"/><Relationship Id="rId2" Type="http://schemas.openxmlformats.org/officeDocument/2006/relationships/image" Target="../media/image15.wmf"/><Relationship Id="rId1" Type="http://schemas.openxmlformats.org/officeDocument/2006/relationships/image" Target="../media/image14.wmf"/></Relationships>
</file>

<file path=ppt/drawings/_rels/vmlDrawing3.vml.rels><?xml version="1.0" encoding="UTF-8" standalone="yes"?>
<Relationships xmlns="http://schemas.openxmlformats.org/package/2006/relationships"><Relationship Id="rId8" Type="http://schemas.openxmlformats.org/officeDocument/2006/relationships/image" Target="../media/image7.wmf"/><Relationship Id="rId3" Type="http://schemas.openxmlformats.org/officeDocument/2006/relationships/image" Target="../media/image19.wmf"/><Relationship Id="rId7" Type="http://schemas.openxmlformats.org/officeDocument/2006/relationships/image" Target="../media/image23.wmf"/><Relationship Id="rId2" Type="http://schemas.openxmlformats.org/officeDocument/2006/relationships/image" Target="../media/image18.wmf"/><Relationship Id="rId1" Type="http://schemas.openxmlformats.org/officeDocument/2006/relationships/image" Target="../media/image17.wmf"/><Relationship Id="rId6" Type="http://schemas.openxmlformats.org/officeDocument/2006/relationships/image" Target="../media/image22.wmf"/><Relationship Id="rId5" Type="http://schemas.openxmlformats.org/officeDocument/2006/relationships/image" Target="../media/image21.wmf"/><Relationship Id="rId10" Type="http://schemas.openxmlformats.org/officeDocument/2006/relationships/image" Target="../media/image9.wmf"/><Relationship Id="rId4" Type="http://schemas.openxmlformats.org/officeDocument/2006/relationships/image" Target="../media/image20.wmf"/><Relationship Id="rId9" Type="http://schemas.openxmlformats.org/officeDocument/2006/relationships/image" Target="../media/image8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26.wmf"/><Relationship Id="rId7" Type="http://schemas.openxmlformats.org/officeDocument/2006/relationships/image" Target="../media/image9.wmf"/><Relationship Id="rId2" Type="http://schemas.openxmlformats.org/officeDocument/2006/relationships/image" Target="../media/image25.wmf"/><Relationship Id="rId1" Type="http://schemas.openxmlformats.org/officeDocument/2006/relationships/image" Target="../media/image24.wmf"/><Relationship Id="rId6" Type="http://schemas.openxmlformats.org/officeDocument/2006/relationships/image" Target="../media/image8.wmf"/><Relationship Id="rId5" Type="http://schemas.openxmlformats.org/officeDocument/2006/relationships/image" Target="../media/image7.wmf"/><Relationship Id="rId4" Type="http://schemas.openxmlformats.org/officeDocument/2006/relationships/image" Target="../media/image27.wmf"/></Relationships>
</file>

<file path=ppt/drawings/_rels/vmlDrawing5.vml.rels><?xml version="1.0" encoding="UTF-8" standalone="yes"?>
<Relationships xmlns="http://schemas.openxmlformats.org/package/2006/relationships"><Relationship Id="rId2" Type="http://schemas.openxmlformats.org/officeDocument/2006/relationships/image" Target="../media/image29.wmf"/><Relationship Id="rId1" Type="http://schemas.openxmlformats.org/officeDocument/2006/relationships/image" Target="../media/image28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A43C1589-2A05-4F03-930F-54F186581FF5}" type="datetimeFigureOut">
              <a:rPr lang="it-IT"/>
              <a:pPr>
                <a:defRPr/>
              </a:pPr>
              <a:t>04/10/2012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942975" y="746125"/>
            <a:ext cx="4972050" cy="37290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it-IT" noProof="0" smtClean="0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724400"/>
            <a:ext cx="5486400" cy="44751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noProof="0" smtClean="0"/>
              <a:t>Fare clic per modificare stili del testo dello schema</a:t>
            </a:r>
          </a:p>
          <a:p>
            <a:pPr lvl="1"/>
            <a:r>
              <a:rPr lang="it-IT" noProof="0" smtClean="0"/>
              <a:t>Secondo livello</a:t>
            </a:r>
          </a:p>
          <a:p>
            <a:pPr lvl="2"/>
            <a:r>
              <a:rPr lang="it-IT" noProof="0" smtClean="0"/>
              <a:t>Terzo livello</a:t>
            </a:r>
          </a:p>
          <a:p>
            <a:pPr lvl="3"/>
            <a:r>
              <a:rPr lang="it-IT" noProof="0" smtClean="0"/>
              <a:t>Quarto livello</a:t>
            </a:r>
          </a:p>
          <a:p>
            <a:pPr lvl="4"/>
            <a:r>
              <a:rPr lang="it-IT" noProof="0" smtClean="0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9447213"/>
            <a:ext cx="29718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9447213"/>
            <a:ext cx="29718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AB2D7F4A-C865-4E31-90EE-27A47D5ABCB6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Segnaposto immagine diapositiva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9395" name="Segnaposto note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it-IT" smtClean="0"/>
          </a:p>
        </p:txBody>
      </p:sp>
      <p:sp>
        <p:nvSpPr>
          <p:cNvPr id="59396" name="Segnaposto numero diapositiva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CC838A20-D362-4376-9ED2-10E9AAF2DCA2}" type="slidenum">
              <a:rPr lang="it-IT" smtClean="0"/>
              <a:pPr/>
              <a:t>1</a:t>
            </a:fld>
            <a:endParaRPr lang="it-IT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Segnaposto immagine diapositiva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0419" name="Segnaposto note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it-IT" smtClean="0"/>
          </a:p>
        </p:txBody>
      </p:sp>
      <p:sp>
        <p:nvSpPr>
          <p:cNvPr id="60420" name="Segnaposto numero diapositiva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CA2472B5-27E9-4E6B-AADC-1ADAAC726DAB}" type="slidenum">
              <a:rPr lang="it-IT" smtClean="0"/>
              <a:pPr/>
              <a:t>2</a:t>
            </a:fld>
            <a:endParaRPr lang="it-IT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Segnaposto immagine diapositiva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43" name="Segnaposto note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it-IT" smtClean="0"/>
          </a:p>
        </p:txBody>
      </p:sp>
      <p:sp>
        <p:nvSpPr>
          <p:cNvPr id="61444" name="Segnaposto numero diapositiva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91293417-69C1-4B28-A7B2-A1425F8D27C0}" type="slidenum">
              <a:rPr lang="it-IT" smtClean="0"/>
              <a:pPr/>
              <a:t>3</a:t>
            </a:fld>
            <a:endParaRPr lang="it-IT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Segnaposto immagine diapositiva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2467" name="Segnaposto note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it-IT" smtClean="0"/>
          </a:p>
        </p:txBody>
      </p:sp>
      <p:sp>
        <p:nvSpPr>
          <p:cNvPr id="62468" name="Segnaposto numero diapositiva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A7D54F1A-FBB3-4E3C-9F27-4AC91939FC67}" type="slidenum">
              <a:rPr lang="it-IT" smtClean="0"/>
              <a:pPr/>
              <a:t>4</a:t>
            </a:fld>
            <a:endParaRPr lang="it-IT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Segnaposto immagine diapositiva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3491" name="Segnaposto note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it-IT" smtClean="0"/>
          </a:p>
        </p:txBody>
      </p:sp>
      <p:sp>
        <p:nvSpPr>
          <p:cNvPr id="63492" name="Segnaposto numero diapositiva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3D10A8EC-B0AD-4D56-B3F1-18CC32EFD0ED}" type="slidenum">
              <a:rPr lang="it-IT" smtClean="0"/>
              <a:pPr/>
              <a:t>5</a:t>
            </a:fld>
            <a:endParaRPr lang="it-IT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Segnaposto immagine diapositiva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4515" name="Segnaposto note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it-IT" smtClean="0"/>
          </a:p>
        </p:txBody>
      </p:sp>
      <p:sp>
        <p:nvSpPr>
          <p:cNvPr id="64516" name="Segnaposto numero diapositiva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3831B77F-38B0-4D28-886E-54DFA962FD10}" type="slidenum">
              <a:rPr lang="it-IT" smtClean="0"/>
              <a:pPr/>
              <a:t>6</a:t>
            </a:fld>
            <a:endParaRPr lang="it-IT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665FD6-66D3-4C21-9AD1-B07D07E60FDB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DCB9CD-31BC-4448-B82B-CB9A2221C135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B1E947C-A60E-4BE1-99B6-CCC46D502DAD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3B4151-6A97-46AC-8DF9-17526732F071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B4416F-DD7A-4F96-B7DD-922445D314DF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D6ED16-56E5-41E5-A60D-8636EC86BB2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C2BD4B-358D-4B53-B1E1-89BB27E47D3B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CA60D7-82A5-45DA-9B33-366E4E95D0A5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AD881AB-140E-4094-992E-2A653F1FADE3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6FBC66-7016-47AB-AA71-BFCFE2FCC0FE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 smtClean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AA2F2D-0C40-464E-BBBC-8D5A25BBB55F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it-IT" smtClean="0"/>
              <a:t>Fare clic per modificare lo stile del titolo</a:t>
            </a:r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smtClean="0"/>
              <a:t>Fare clic per modificare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96C171DD-C7E4-478D-ACDB-7FFB3FDF2E2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5.bin"/><Relationship Id="rId13" Type="http://schemas.openxmlformats.org/officeDocument/2006/relationships/oleObject" Target="../embeddings/oleObject10.bin"/><Relationship Id="rId3" Type="http://schemas.openxmlformats.org/officeDocument/2006/relationships/notesSlide" Target="../notesSlides/notesSlide2.xml"/><Relationship Id="rId7" Type="http://schemas.openxmlformats.org/officeDocument/2006/relationships/oleObject" Target="../embeddings/oleObject4.bin"/><Relationship Id="rId12" Type="http://schemas.openxmlformats.org/officeDocument/2006/relationships/oleObject" Target="../embeddings/oleObject9.bin"/><Relationship Id="rId2" Type="http://schemas.openxmlformats.org/officeDocument/2006/relationships/slideLayout" Target="../slideLayouts/slideLayout7.xml"/><Relationship Id="rId16" Type="http://schemas.openxmlformats.org/officeDocument/2006/relationships/oleObject" Target="../embeddings/oleObject13.bin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11" Type="http://schemas.openxmlformats.org/officeDocument/2006/relationships/oleObject" Target="../embeddings/oleObject8.bin"/><Relationship Id="rId5" Type="http://schemas.openxmlformats.org/officeDocument/2006/relationships/oleObject" Target="../embeddings/oleObject2.bin"/><Relationship Id="rId15" Type="http://schemas.openxmlformats.org/officeDocument/2006/relationships/oleObject" Target="../embeddings/oleObject12.bin"/><Relationship Id="rId10" Type="http://schemas.openxmlformats.org/officeDocument/2006/relationships/oleObject" Target="../embeddings/oleObject7.bin"/><Relationship Id="rId4" Type="http://schemas.openxmlformats.org/officeDocument/2006/relationships/oleObject" Target="../embeddings/oleObject1.bin"/><Relationship Id="rId9" Type="http://schemas.openxmlformats.org/officeDocument/2006/relationships/oleObject" Target="../embeddings/oleObject6.bin"/><Relationship Id="rId14" Type="http://schemas.openxmlformats.org/officeDocument/2006/relationships/oleObject" Target="../embeddings/oleObject11.bin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oleObject16.bin"/><Relationship Id="rId5" Type="http://schemas.openxmlformats.org/officeDocument/2006/relationships/oleObject" Target="../embeddings/oleObject15.bin"/><Relationship Id="rId4" Type="http://schemas.openxmlformats.org/officeDocument/2006/relationships/oleObject" Target="../embeddings/oleObject14.bin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1.bin"/><Relationship Id="rId13" Type="http://schemas.openxmlformats.org/officeDocument/2006/relationships/oleObject" Target="../embeddings/oleObject26.bin"/><Relationship Id="rId3" Type="http://schemas.openxmlformats.org/officeDocument/2006/relationships/notesSlide" Target="../notesSlides/notesSlide4.xml"/><Relationship Id="rId7" Type="http://schemas.openxmlformats.org/officeDocument/2006/relationships/oleObject" Target="../embeddings/oleObject20.bin"/><Relationship Id="rId12" Type="http://schemas.openxmlformats.org/officeDocument/2006/relationships/oleObject" Target="../embeddings/oleObject2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19.bin"/><Relationship Id="rId11" Type="http://schemas.openxmlformats.org/officeDocument/2006/relationships/oleObject" Target="../embeddings/oleObject24.bin"/><Relationship Id="rId5" Type="http://schemas.openxmlformats.org/officeDocument/2006/relationships/oleObject" Target="../embeddings/oleObject18.bin"/><Relationship Id="rId10" Type="http://schemas.openxmlformats.org/officeDocument/2006/relationships/oleObject" Target="../embeddings/oleObject23.bin"/><Relationship Id="rId4" Type="http://schemas.openxmlformats.org/officeDocument/2006/relationships/oleObject" Target="../embeddings/oleObject17.bin"/><Relationship Id="rId9" Type="http://schemas.openxmlformats.org/officeDocument/2006/relationships/oleObject" Target="../embeddings/oleObject22.bin"/><Relationship Id="rId14" Type="http://schemas.openxmlformats.org/officeDocument/2006/relationships/oleObject" Target="../embeddings/oleObject27.bin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32.bin"/><Relationship Id="rId3" Type="http://schemas.openxmlformats.org/officeDocument/2006/relationships/notesSlide" Target="../notesSlides/notesSlide5.xml"/><Relationship Id="rId7" Type="http://schemas.openxmlformats.org/officeDocument/2006/relationships/oleObject" Target="../embeddings/oleObject3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30.bin"/><Relationship Id="rId5" Type="http://schemas.openxmlformats.org/officeDocument/2006/relationships/oleObject" Target="../embeddings/oleObject29.bin"/><Relationship Id="rId10" Type="http://schemas.openxmlformats.org/officeDocument/2006/relationships/oleObject" Target="../embeddings/oleObject34.bin"/><Relationship Id="rId4" Type="http://schemas.openxmlformats.org/officeDocument/2006/relationships/oleObject" Target="../embeddings/oleObject28.bin"/><Relationship Id="rId9" Type="http://schemas.openxmlformats.org/officeDocument/2006/relationships/oleObject" Target="../embeddings/oleObject33.bin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5.vml"/><Relationship Id="rId5" Type="http://schemas.openxmlformats.org/officeDocument/2006/relationships/oleObject" Target="../embeddings/oleObject36.bin"/><Relationship Id="rId4" Type="http://schemas.openxmlformats.org/officeDocument/2006/relationships/oleObject" Target="../embeddings/oleObject35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Text Box 4"/>
          <p:cNvSpPr txBox="1">
            <a:spLocks noChangeArrowheads="1"/>
          </p:cNvSpPr>
          <p:nvPr/>
        </p:nvSpPr>
        <p:spPr bwMode="auto">
          <a:xfrm>
            <a:off x="1908175" y="1341438"/>
            <a:ext cx="4262438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it-IT" sz="4000"/>
              <a:t>Numeri complessi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0" name="Text Box 5"/>
          <p:cNvSpPr txBox="1">
            <a:spLocks noChangeArrowheads="1"/>
          </p:cNvSpPr>
          <p:nvPr/>
        </p:nvSpPr>
        <p:spPr bwMode="auto">
          <a:xfrm>
            <a:off x="539750" y="1125538"/>
            <a:ext cx="76327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>
              <a:spcBef>
                <a:spcPct val="50000"/>
              </a:spcBef>
            </a:pPr>
            <a:r>
              <a:rPr lang="it-IT" sz="1400"/>
              <a:t>Un numero complesso </a:t>
            </a:r>
            <a:r>
              <a:rPr lang="it-IT" sz="1400" b="1" i="1"/>
              <a:t>z</a:t>
            </a:r>
            <a:r>
              <a:rPr lang="it-IT" sz="1400"/>
              <a:t>, costituito da una parte reale ed una immaginaria, è scritto come:</a:t>
            </a:r>
          </a:p>
        </p:txBody>
      </p:sp>
      <p:grpSp>
        <p:nvGrpSpPr>
          <p:cNvPr id="1041" name="Group 22"/>
          <p:cNvGrpSpPr>
            <a:grpSpLocks/>
          </p:cNvGrpSpPr>
          <p:nvPr/>
        </p:nvGrpSpPr>
        <p:grpSpPr bwMode="auto">
          <a:xfrm>
            <a:off x="2771775" y="1844675"/>
            <a:ext cx="3384550" cy="1309688"/>
            <a:chOff x="1519" y="1162"/>
            <a:chExt cx="2132" cy="825"/>
          </a:xfrm>
        </p:grpSpPr>
        <p:graphicFrame>
          <p:nvGraphicFramePr>
            <p:cNvPr id="1036" name="Object 6"/>
            <p:cNvGraphicFramePr>
              <a:graphicFrameLocks noChangeAspect="1"/>
            </p:cNvGraphicFramePr>
            <p:nvPr/>
          </p:nvGraphicFramePr>
          <p:xfrm>
            <a:off x="1746" y="1162"/>
            <a:ext cx="1905" cy="299"/>
          </p:xfrm>
          <a:graphic>
            <a:graphicData uri="http://schemas.openxmlformats.org/presentationml/2006/ole">
              <p:oleObj spid="_x0000_s1036" name="Equation" r:id="rId4" imgW="1295280" imgH="203040" progId="Equation.3">
                <p:embed/>
              </p:oleObj>
            </a:graphicData>
          </a:graphic>
        </p:graphicFrame>
        <p:graphicFrame>
          <p:nvGraphicFramePr>
            <p:cNvPr id="1037" name="Object 7"/>
            <p:cNvGraphicFramePr>
              <a:graphicFrameLocks noChangeAspect="1"/>
            </p:cNvGraphicFramePr>
            <p:nvPr/>
          </p:nvGraphicFramePr>
          <p:xfrm>
            <a:off x="1519" y="1752"/>
            <a:ext cx="454" cy="235"/>
          </p:xfrm>
          <a:graphic>
            <a:graphicData uri="http://schemas.openxmlformats.org/presentationml/2006/ole">
              <p:oleObj spid="_x0000_s1037" name="Equation" r:id="rId5" imgW="393480" imgH="203040" progId="Equation.DSMT4">
                <p:embed/>
              </p:oleObj>
            </a:graphicData>
          </a:graphic>
        </p:graphicFrame>
        <p:sp>
          <p:nvSpPr>
            <p:cNvPr id="1056" name="Line 8"/>
            <p:cNvSpPr>
              <a:spLocks noChangeShapeType="1"/>
            </p:cNvSpPr>
            <p:nvPr/>
          </p:nvSpPr>
          <p:spPr bwMode="auto">
            <a:xfrm flipV="1">
              <a:off x="1746" y="1389"/>
              <a:ext cx="363" cy="317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graphicFrame>
          <p:nvGraphicFramePr>
            <p:cNvPr id="1038" name="Object 9"/>
            <p:cNvGraphicFramePr>
              <a:graphicFrameLocks noChangeAspect="1"/>
            </p:cNvGraphicFramePr>
            <p:nvPr/>
          </p:nvGraphicFramePr>
          <p:xfrm>
            <a:off x="2569" y="1752"/>
            <a:ext cx="440" cy="235"/>
          </p:xfrm>
          <a:graphic>
            <a:graphicData uri="http://schemas.openxmlformats.org/presentationml/2006/ole">
              <p:oleObj spid="_x0000_s1038" name="Equation" r:id="rId6" imgW="380880" imgH="203040" progId="Equation.3">
                <p:embed/>
              </p:oleObj>
            </a:graphicData>
          </a:graphic>
        </p:graphicFrame>
        <p:sp>
          <p:nvSpPr>
            <p:cNvPr id="1057" name="Line 10"/>
            <p:cNvSpPr>
              <a:spLocks noChangeShapeType="1"/>
            </p:cNvSpPr>
            <p:nvPr/>
          </p:nvSpPr>
          <p:spPr bwMode="auto">
            <a:xfrm flipH="1" flipV="1">
              <a:off x="2562" y="1434"/>
              <a:ext cx="137" cy="31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</p:grpSp>
      <p:graphicFrame>
        <p:nvGraphicFramePr>
          <p:cNvPr id="1026" name="Object 11"/>
          <p:cNvGraphicFramePr>
            <a:graphicFrameLocks noChangeAspect="1"/>
          </p:cNvGraphicFramePr>
          <p:nvPr/>
        </p:nvGraphicFramePr>
        <p:xfrm>
          <a:off x="611188" y="3213100"/>
          <a:ext cx="1657350" cy="490538"/>
        </p:xfrm>
        <a:graphic>
          <a:graphicData uri="http://schemas.openxmlformats.org/presentationml/2006/ole">
            <p:oleObj spid="_x0000_s1026" name="Equation" r:id="rId7" imgW="774360" imgH="228600" progId="Equation.3">
              <p:embed/>
            </p:oleObj>
          </a:graphicData>
        </a:graphic>
      </p:graphicFrame>
      <p:grpSp>
        <p:nvGrpSpPr>
          <p:cNvPr id="1042" name="Group 21"/>
          <p:cNvGrpSpPr>
            <a:grpSpLocks/>
          </p:cNvGrpSpPr>
          <p:nvPr/>
        </p:nvGrpSpPr>
        <p:grpSpPr bwMode="auto">
          <a:xfrm>
            <a:off x="2627313" y="3789363"/>
            <a:ext cx="2909887" cy="2395537"/>
            <a:chOff x="748" y="2659"/>
            <a:chExt cx="1833" cy="1509"/>
          </a:xfrm>
        </p:grpSpPr>
        <p:sp>
          <p:nvSpPr>
            <p:cNvPr id="1050" name="Line 12"/>
            <p:cNvSpPr>
              <a:spLocks noChangeShapeType="1"/>
            </p:cNvSpPr>
            <p:nvPr/>
          </p:nvSpPr>
          <p:spPr bwMode="auto">
            <a:xfrm flipV="1">
              <a:off x="748" y="3520"/>
              <a:ext cx="1542" cy="1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1051" name="Line 13"/>
            <p:cNvSpPr>
              <a:spLocks noChangeShapeType="1"/>
            </p:cNvSpPr>
            <p:nvPr/>
          </p:nvSpPr>
          <p:spPr bwMode="auto">
            <a:xfrm flipV="1">
              <a:off x="1247" y="2840"/>
              <a:ext cx="0" cy="127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2" name="Text Box 14"/>
            <p:cNvSpPr txBox="1">
              <a:spLocks noChangeArrowheads="1"/>
            </p:cNvSpPr>
            <p:nvPr/>
          </p:nvSpPr>
          <p:spPr bwMode="auto">
            <a:xfrm>
              <a:off x="2278" y="3442"/>
              <a:ext cx="221" cy="2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>
                <a:defRPr/>
              </a:pPr>
              <a:r>
                <a:rPr lang="it-IT" b="1" i="1" dirty="0">
                  <a:ln w="18000">
                    <a:solidFill>
                      <a:schemeClr val="accent2">
                        <a:satMod val="140000"/>
                      </a:schemeClr>
                    </a:solidFill>
                    <a:prstDash val="solid"/>
                    <a:miter lim="800000"/>
                  </a:ln>
                  <a:noFill/>
                  <a:effectLst>
                    <a:outerShdw blurRad="25500" dist="23000" dir="7020000" algn="tl">
                      <a:srgbClr val="000000">
                        <a:alpha val="50000"/>
                      </a:srgbClr>
                    </a:outerShdw>
                  </a:effectLst>
                </a:rPr>
                <a:t>R</a:t>
              </a:r>
            </a:p>
          </p:txBody>
        </p:sp>
        <p:sp>
          <p:nvSpPr>
            <p:cNvPr id="3" name="Text Box 15"/>
            <p:cNvSpPr txBox="1">
              <a:spLocks noChangeArrowheads="1"/>
            </p:cNvSpPr>
            <p:nvPr/>
          </p:nvSpPr>
          <p:spPr bwMode="auto">
            <a:xfrm>
              <a:off x="1066" y="2659"/>
              <a:ext cx="136" cy="23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defRPr/>
              </a:pPr>
              <a:r>
                <a:rPr lang="it-IT" b="1" i="1" dirty="0">
                  <a:ln w="18000">
                    <a:solidFill>
                      <a:schemeClr val="accent2">
                        <a:satMod val="140000"/>
                      </a:schemeClr>
                    </a:solidFill>
                    <a:prstDash val="solid"/>
                    <a:miter lim="800000"/>
                  </a:ln>
                  <a:noFill/>
                  <a:effectLst>
                    <a:outerShdw blurRad="25500" dist="23000" dir="7020000" algn="tl">
                      <a:srgbClr val="000000">
                        <a:alpha val="50000"/>
                      </a:srgbClr>
                    </a:outerShdw>
                  </a:effectLst>
                </a:rPr>
                <a:t>I</a:t>
              </a:r>
            </a:p>
          </p:txBody>
        </p:sp>
        <p:sp>
          <p:nvSpPr>
            <p:cNvPr id="1054" name="Line 16"/>
            <p:cNvSpPr>
              <a:spLocks noChangeShapeType="1"/>
            </p:cNvSpPr>
            <p:nvPr/>
          </p:nvSpPr>
          <p:spPr bwMode="auto">
            <a:xfrm flipV="1">
              <a:off x="1247" y="3022"/>
              <a:ext cx="590" cy="499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graphicFrame>
          <p:nvGraphicFramePr>
            <p:cNvPr id="1032" name="Object 17"/>
            <p:cNvGraphicFramePr>
              <a:graphicFrameLocks noChangeAspect="1"/>
            </p:cNvGraphicFramePr>
            <p:nvPr/>
          </p:nvGraphicFramePr>
          <p:xfrm>
            <a:off x="1882" y="3112"/>
            <a:ext cx="648" cy="194"/>
          </p:xfrm>
          <a:graphic>
            <a:graphicData uri="http://schemas.openxmlformats.org/presentationml/2006/ole">
              <p:oleObj spid="_x0000_s1032" name="Equation" r:id="rId8" imgW="634680" imgH="190440" progId="Equation.DSMT4">
                <p:embed/>
              </p:oleObj>
            </a:graphicData>
          </a:graphic>
        </p:graphicFrame>
        <p:graphicFrame>
          <p:nvGraphicFramePr>
            <p:cNvPr id="1033" name="Object 18"/>
            <p:cNvGraphicFramePr>
              <a:graphicFrameLocks noChangeAspect="1"/>
            </p:cNvGraphicFramePr>
            <p:nvPr/>
          </p:nvGraphicFramePr>
          <p:xfrm>
            <a:off x="1519" y="3294"/>
            <a:ext cx="159" cy="188"/>
          </p:xfrm>
          <a:graphic>
            <a:graphicData uri="http://schemas.openxmlformats.org/presentationml/2006/ole">
              <p:oleObj spid="_x0000_s1033" name="Equation" r:id="rId9" imgW="139680" imgH="164880" progId="Equation.3">
                <p:embed/>
              </p:oleObj>
            </a:graphicData>
          </a:graphic>
        </p:graphicFrame>
        <p:sp>
          <p:nvSpPr>
            <p:cNvPr id="1055" name="Line 19"/>
            <p:cNvSpPr>
              <a:spLocks noChangeShapeType="1"/>
            </p:cNvSpPr>
            <p:nvPr/>
          </p:nvSpPr>
          <p:spPr bwMode="auto">
            <a:xfrm>
              <a:off x="1247" y="3521"/>
              <a:ext cx="590" cy="453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graphicFrame>
          <p:nvGraphicFramePr>
            <p:cNvPr id="1034" name="Object 20"/>
            <p:cNvGraphicFramePr>
              <a:graphicFrameLocks noChangeAspect="1"/>
            </p:cNvGraphicFramePr>
            <p:nvPr/>
          </p:nvGraphicFramePr>
          <p:xfrm>
            <a:off x="1882" y="3702"/>
            <a:ext cx="699" cy="233"/>
          </p:xfrm>
          <a:graphic>
            <a:graphicData uri="http://schemas.openxmlformats.org/presentationml/2006/ole">
              <p:oleObj spid="_x0000_s1034" name="Equation" r:id="rId10" imgW="685800" imgH="228600" progId="Equation.3">
                <p:embed/>
              </p:oleObj>
            </a:graphicData>
          </a:graphic>
        </p:graphicFrame>
        <p:graphicFrame>
          <p:nvGraphicFramePr>
            <p:cNvPr id="1035" name="Object 26"/>
            <p:cNvGraphicFramePr>
              <a:graphicFrameLocks noChangeAspect="1"/>
            </p:cNvGraphicFramePr>
            <p:nvPr/>
          </p:nvGraphicFramePr>
          <p:xfrm>
            <a:off x="1791" y="3974"/>
            <a:ext cx="195" cy="194"/>
          </p:xfrm>
          <a:graphic>
            <a:graphicData uri="http://schemas.openxmlformats.org/presentationml/2006/ole">
              <p:oleObj spid="_x0000_s1035" name="Equation" r:id="rId11" imgW="190440" imgH="190440" progId="Equation.DSMT4">
                <p:embed/>
              </p:oleObj>
            </a:graphicData>
          </a:graphic>
        </p:graphicFrame>
      </p:grpSp>
      <p:sp>
        <p:nvSpPr>
          <p:cNvPr id="1043" name="Rectangle 23"/>
          <p:cNvSpPr>
            <a:spLocks noChangeArrowheads="1"/>
          </p:cNvSpPr>
          <p:nvPr/>
        </p:nvSpPr>
        <p:spPr bwMode="auto">
          <a:xfrm>
            <a:off x="395288" y="3141663"/>
            <a:ext cx="2016125" cy="719137"/>
          </a:xfrm>
          <a:prstGeom prst="rect">
            <a:avLst/>
          </a:prstGeom>
          <a:noFill/>
          <a:ln w="25400">
            <a:solidFill>
              <a:srgbClr val="FF0000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it-IT"/>
          </a:p>
        </p:txBody>
      </p:sp>
      <p:sp>
        <p:nvSpPr>
          <p:cNvPr id="1044" name="Rectangle 16"/>
          <p:cNvSpPr>
            <a:spLocks noChangeArrowheads="1"/>
          </p:cNvSpPr>
          <p:nvPr/>
        </p:nvSpPr>
        <p:spPr bwMode="auto">
          <a:xfrm>
            <a:off x="6659563" y="1773238"/>
            <a:ext cx="2087562" cy="6477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/>
              <a:t>Forma</a:t>
            </a:r>
          </a:p>
          <a:p>
            <a:pPr algn="ctr"/>
            <a:r>
              <a:rPr lang="it-IT" dirty="0"/>
              <a:t>cartesiana</a:t>
            </a:r>
          </a:p>
        </p:txBody>
      </p:sp>
      <p:graphicFrame>
        <p:nvGraphicFramePr>
          <p:cNvPr id="1027" name="Object 22"/>
          <p:cNvGraphicFramePr>
            <a:graphicFrameLocks noChangeAspect="1"/>
          </p:cNvGraphicFramePr>
          <p:nvPr/>
        </p:nvGraphicFramePr>
        <p:xfrm>
          <a:off x="3132138" y="5157788"/>
          <a:ext cx="276225" cy="322262"/>
        </p:xfrm>
        <a:graphic>
          <a:graphicData uri="http://schemas.openxmlformats.org/presentationml/2006/ole">
            <p:oleObj spid="_x0000_s1027" name="Equation" r:id="rId12" imgW="152280" imgH="177480" progId="Equation.DSMT4">
              <p:embed/>
            </p:oleObj>
          </a:graphicData>
        </a:graphic>
      </p:graphicFrame>
      <p:graphicFrame>
        <p:nvGraphicFramePr>
          <p:cNvPr id="1028" name="Object 27"/>
          <p:cNvGraphicFramePr>
            <a:graphicFrameLocks noChangeAspect="1"/>
          </p:cNvGraphicFramePr>
          <p:nvPr/>
        </p:nvGraphicFramePr>
        <p:xfrm>
          <a:off x="4284663" y="4076700"/>
          <a:ext cx="247650" cy="266700"/>
        </p:xfrm>
        <a:graphic>
          <a:graphicData uri="http://schemas.openxmlformats.org/presentationml/2006/ole">
            <p:oleObj spid="_x0000_s1028" name="Equation" r:id="rId13" imgW="152280" imgH="164880" progId="Equation.DSMT4">
              <p:embed/>
            </p:oleObj>
          </a:graphicData>
        </a:graphic>
      </p:graphicFrame>
      <p:graphicFrame>
        <p:nvGraphicFramePr>
          <p:cNvPr id="1029" name="Object 28"/>
          <p:cNvGraphicFramePr>
            <a:graphicFrameLocks noChangeAspect="1"/>
          </p:cNvGraphicFramePr>
          <p:nvPr/>
        </p:nvGraphicFramePr>
        <p:xfrm>
          <a:off x="4356100" y="5157788"/>
          <a:ext cx="206375" cy="227012"/>
        </p:xfrm>
        <a:graphic>
          <a:graphicData uri="http://schemas.openxmlformats.org/presentationml/2006/ole">
            <p:oleObj spid="_x0000_s1029" name="Equation" r:id="rId14" imgW="126720" imgH="139680" progId="Equation.DSMT4">
              <p:embed/>
            </p:oleObj>
          </a:graphicData>
        </a:graphic>
      </p:graphicFrame>
      <p:graphicFrame>
        <p:nvGraphicFramePr>
          <p:cNvPr id="1030" name="Object 29"/>
          <p:cNvGraphicFramePr>
            <a:graphicFrameLocks noChangeAspect="1"/>
          </p:cNvGraphicFramePr>
          <p:nvPr/>
        </p:nvGraphicFramePr>
        <p:xfrm>
          <a:off x="2987675" y="4292600"/>
          <a:ext cx="371475" cy="287338"/>
        </p:xfrm>
        <a:graphic>
          <a:graphicData uri="http://schemas.openxmlformats.org/presentationml/2006/ole">
            <p:oleObj spid="_x0000_s1030" name="Equation" r:id="rId15" imgW="228600" imgH="177480" progId="Equation.DSMT4">
              <p:embed/>
            </p:oleObj>
          </a:graphicData>
        </a:graphic>
      </p:graphicFrame>
      <p:graphicFrame>
        <p:nvGraphicFramePr>
          <p:cNvPr id="1031" name="Object 30"/>
          <p:cNvGraphicFramePr>
            <a:graphicFrameLocks noChangeAspect="1"/>
          </p:cNvGraphicFramePr>
          <p:nvPr/>
        </p:nvGraphicFramePr>
        <p:xfrm>
          <a:off x="2987675" y="5732463"/>
          <a:ext cx="369888" cy="266700"/>
        </p:xfrm>
        <a:graphic>
          <a:graphicData uri="http://schemas.openxmlformats.org/presentationml/2006/ole">
            <p:oleObj spid="_x0000_s1031" name="Equation" r:id="rId16" imgW="228600" imgH="164880" progId="Equation.DSMT4">
              <p:embed/>
            </p:oleObj>
          </a:graphicData>
        </a:graphic>
      </p:graphicFrame>
      <p:cxnSp>
        <p:nvCxnSpPr>
          <p:cNvPr id="36" name="Connettore 1 35"/>
          <p:cNvCxnSpPr>
            <a:endCxn id="1054" idx="1"/>
          </p:cNvCxnSpPr>
          <p:nvPr/>
        </p:nvCxnSpPr>
        <p:spPr>
          <a:xfrm>
            <a:off x="3419475" y="4365625"/>
            <a:ext cx="93662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nettore 1 39"/>
          <p:cNvCxnSpPr/>
          <p:nvPr/>
        </p:nvCxnSpPr>
        <p:spPr>
          <a:xfrm>
            <a:off x="3419475" y="5876925"/>
            <a:ext cx="93662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onnettore 1 41"/>
          <p:cNvCxnSpPr>
            <a:stCxn id="1054" idx="1"/>
          </p:cNvCxnSpPr>
          <p:nvPr/>
        </p:nvCxnSpPr>
        <p:spPr>
          <a:xfrm rot="5400000">
            <a:off x="3600450" y="5121275"/>
            <a:ext cx="15113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Connettore 49"/>
          <p:cNvSpPr/>
          <p:nvPr/>
        </p:nvSpPr>
        <p:spPr>
          <a:xfrm>
            <a:off x="4284663" y="4365625"/>
            <a:ext cx="71437" cy="71438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it-IT"/>
          </a:p>
        </p:txBody>
      </p:sp>
      <p:sp>
        <p:nvSpPr>
          <p:cNvPr id="51" name="Connettore 50"/>
          <p:cNvSpPr/>
          <p:nvPr/>
        </p:nvSpPr>
        <p:spPr>
          <a:xfrm>
            <a:off x="4284663" y="5805488"/>
            <a:ext cx="71437" cy="71437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it-IT"/>
          </a:p>
        </p:txBody>
      </p:sp>
      <p:sp>
        <p:nvSpPr>
          <p:cNvPr id="35" name="Rectangle 8"/>
          <p:cNvSpPr>
            <a:spLocks noChangeArrowheads="1"/>
          </p:cNvSpPr>
          <p:nvPr/>
        </p:nvSpPr>
        <p:spPr bwMode="auto">
          <a:xfrm>
            <a:off x="6444208" y="5445224"/>
            <a:ext cx="2087563" cy="647700"/>
          </a:xfrm>
          <a:prstGeom prst="rect">
            <a:avLst/>
          </a:prstGeom>
          <a:solidFill>
            <a:srgbClr val="FF00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 smtClean="0">
                <a:solidFill>
                  <a:schemeClr val="bg1"/>
                </a:solidFill>
              </a:rPr>
              <a:t>Complesso</a:t>
            </a:r>
          </a:p>
          <a:p>
            <a:pPr algn="ctr"/>
            <a:r>
              <a:rPr lang="it-IT" dirty="0" smtClean="0">
                <a:solidFill>
                  <a:schemeClr val="bg1"/>
                </a:solidFill>
              </a:rPr>
              <a:t>coniugato</a:t>
            </a:r>
            <a:endParaRPr lang="it-IT" dirty="0">
              <a:solidFill>
                <a:schemeClr val="bg1"/>
              </a:solidFill>
            </a:endParaRPr>
          </a:p>
        </p:txBody>
      </p:sp>
      <p:sp>
        <p:nvSpPr>
          <p:cNvPr id="39" name="Rectangle 4"/>
          <p:cNvSpPr>
            <a:spLocks noChangeArrowheads="1"/>
          </p:cNvSpPr>
          <p:nvPr/>
        </p:nvSpPr>
        <p:spPr bwMode="auto">
          <a:xfrm>
            <a:off x="34925" y="44450"/>
            <a:ext cx="5327650" cy="5048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/>
              <a:t>Numeri complessi</a:t>
            </a:r>
            <a:endParaRPr lang="it-IT" b="1" dirty="0">
              <a:solidFill>
                <a:schemeClr val="accent2"/>
              </a:solidFill>
            </a:endParaRPr>
          </a:p>
        </p:txBody>
      </p:sp>
      <p:sp>
        <p:nvSpPr>
          <p:cNvPr id="41" name="Rectangle 4"/>
          <p:cNvSpPr>
            <a:spLocks noChangeArrowheads="1"/>
          </p:cNvSpPr>
          <p:nvPr/>
        </p:nvSpPr>
        <p:spPr bwMode="auto">
          <a:xfrm>
            <a:off x="107504" y="116632"/>
            <a:ext cx="5327650" cy="504825"/>
          </a:xfrm>
          <a:prstGeom prst="rect">
            <a:avLst/>
          </a:prstGeom>
          <a:solidFill>
            <a:srgbClr val="00B0F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sz="2400" dirty="0">
                <a:solidFill>
                  <a:srgbClr val="FFFF00"/>
                </a:solidFill>
              </a:rPr>
              <a:t>Numeri complessi</a:t>
            </a:r>
            <a:endParaRPr lang="it-IT" sz="2400" b="1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3" name="Rectangle 4"/>
          <p:cNvSpPr>
            <a:spLocks noChangeArrowheads="1"/>
          </p:cNvSpPr>
          <p:nvPr/>
        </p:nvSpPr>
        <p:spPr bwMode="auto">
          <a:xfrm>
            <a:off x="34925" y="44450"/>
            <a:ext cx="5327650" cy="5048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/>
              <a:t>Numeri complessi</a:t>
            </a:r>
            <a:endParaRPr lang="it-IT" b="1">
              <a:solidFill>
                <a:schemeClr val="accent2"/>
              </a:solidFill>
            </a:endParaRPr>
          </a:p>
        </p:txBody>
      </p:sp>
      <p:graphicFrame>
        <p:nvGraphicFramePr>
          <p:cNvPr id="2050" name="Object 5"/>
          <p:cNvGraphicFramePr>
            <a:graphicFrameLocks noChangeAspect="1"/>
          </p:cNvGraphicFramePr>
          <p:nvPr/>
        </p:nvGraphicFramePr>
        <p:xfrm>
          <a:off x="611188" y="1196975"/>
          <a:ext cx="4824412" cy="1047750"/>
        </p:xfrm>
        <a:graphic>
          <a:graphicData uri="http://schemas.openxmlformats.org/presentationml/2006/ole">
            <p:oleObj spid="_x0000_s2050" name="Equation" r:id="rId4" imgW="2692080" imgH="583920" progId="Equation.DSMT4">
              <p:embed/>
            </p:oleObj>
          </a:graphicData>
        </a:graphic>
      </p:graphicFrame>
      <p:sp>
        <p:nvSpPr>
          <p:cNvPr id="2054" name="Rectangle 6"/>
          <p:cNvSpPr>
            <a:spLocks noChangeArrowheads="1"/>
          </p:cNvSpPr>
          <p:nvPr/>
        </p:nvSpPr>
        <p:spPr bwMode="auto">
          <a:xfrm>
            <a:off x="6156325" y="1268413"/>
            <a:ext cx="2087563" cy="6477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/>
              <a:t>Modulo</a:t>
            </a:r>
          </a:p>
        </p:txBody>
      </p:sp>
      <p:graphicFrame>
        <p:nvGraphicFramePr>
          <p:cNvPr id="2051" name="Object 7"/>
          <p:cNvGraphicFramePr>
            <a:graphicFrameLocks noChangeAspect="1"/>
          </p:cNvGraphicFramePr>
          <p:nvPr/>
        </p:nvGraphicFramePr>
        <p:xfrm>
          <a:off x="1212850" y="2824163"/>
          <a:ext cx="3619500" cy="1457325"/>
        </p:xfrm>
        <a:graphic>
          <a:graphicData uri="http://schemas.openxmlformats.org/presentationml/2006/ole">
            <p:oleObj spid="_x0000_s2051" name="Equation" r:id="rId5" imgW="2019240" imgH="812520" progId="Equation.DSMT4">
              <p:embed/>
            </p:oleObj>
          </a:graphicData>
        </a:graphic>
      </p:graphicFrame>
      <p:sp>
        <p:nvSpPr>
          <p:cNvPr id="2055" name="Rectangle 8"/>
          <p:cNvSpPr>
            <a:spLocks noChangeArrowheads="1"/>
          </p:cNvSpPr>
          <p:nvPr/>
        </p:nvSpPr>
        <p:spPr bwMode="auto">
          <a:xfrm>
            <a:off x="6156325" y="3357563"/>
            <a:ext cx="2087563" cy="647700"/>
          </a:xfrm>
          <a:prstGeom prst="rect">
            <a:avLst/>
          </a:prstGeom>
          <a:solidFill>
            <a:srgbClr val="FF00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>
                <a:solidFill>
                  <a:schemeClr val="bg1"/>
                </a:solidFill>
              </a:rPr>
              <a:t>Fase</a:t>
            </a:r>
          </a:p>
        </p:txBody>
      </p:sp>
      <p:sp>
        <p:nvSpPr>
          <p:cNvPr id="2056" name="Rectangle 7"/>
          <p:cNvSpPr>
            <a:spLocks noChangeArrowheads="1"/>
          </p:cNvSpPr>
          <p:nvPr/>
        </p:nvSpPr>
        <p:spPr bwMode="auto">
          <a:xfrm>
            <a:off x="0" y="-642789"/>
            <a:ext cx="774571" cy="17427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bIns="19044" anchor="ctr">
            <a:spAutoFit/>
          </a:bodyPr>
          <a:lstStyle/>
          <a:p>
            <a:pPr eaLnBrk="0" hangingPunct="0"/>
            <a:r>
              <a:rPr lang="it-IT" sz="600" i="1" dirty="0" smtClean="0"/>
              <a:t>:</a:t>
            </a:r>
            <a:endParaRPr lang="it-IT" sz="600" dirty="0"/>
          </a:p>
          <a:p>
            <a:pPr lvl="1" eaLnBrk="0" hangingPunct="0"/>
            <a:r>
              <a:rPr lang="it-IT" dirty="0"/>
              <a:t>  </a:t>
            </a:r>
            <a:endParaRPr lang="it-IT" sz="8500" dirty="0"/>
          </a:p>
          <a:p>
            <a:pPr eaLnBrk="0" hangingPunct="0"/>
            <a:endParaRPr lang="it-IT" dirty="0"/>
          </a:p>
        </p:txBody>
      </p:sp>
      <p:graphicFrame>
        <p:nvGraphicFramePr>
          <p:cNvPr id="2052" name="Object 12"/>
          <p:cNvGraphicFramePr>
            <a:graphicFrameLocks noChangeAspect="1"/>
          </p:cNvGraphicFramePr>
          <p:nvPr/>
        </p:nvGraphicFramePr>
        <p:xfrm>
          <a:off x="2700338" y="4508500"/>
          <a:ext cx="3302000" cy="2032000"/>
        </p:xfrm>
        <a:graphic>
          <a:graphicData uri="http://schemas.openxmlformats.org/presentationml/2006/ole">
            <p:oleObj spid="_x0000_s2052" name="Equation" r:id="rId6" imgW="3301920" imgH="2031840" progId="Equation.DSMT4">
              <p:embed/>
            </p:oleObj>
          </a:graphicData>
        </a:graphic>
      </p:graphicFrame>
      <p:sp>
        <p:nvSpPr>
          <p:cNvPr id="9" name="Rectangle 6"/>
          <p:cNvSpPr>
            <a:spLocks noChangeArrowheads="1"/>
          </p:cNvSpPr>
          <p:nvPr/>
        </p:nvSpPr>
        <p:spPr bwMode="auto">
          <a:xfrm>
            <a:off x="6156176" y="1268760"/>
            <a:ext cx="2087563" cy="647700"/>
          </a:xfrm>
          <a:prstGeom prst="rect">
            <a:avLst/>
          </a:prstGeom>
          <a:solidFill>
            <a:srgbClr val="FF00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>
                <a:solidFill>
                  <a:schemeClr val="bg1"/>
                </a:solidFill>
              </a:rPr>
              <a:t>Modulo</a:t>
            </a:r>
          </a:p>
        </p:txBody>
      </p:sp>
      <p:sp>
        <p:nvSpPr>
          <p:cNvPr id="10" name="Rectangle 4"/>
          <p:cNvSpPr>
            <a:spLocks noChangeArrowheads="1"/>
          </p:cNvSpPr>
          <p:nvPr/>
        </p:nvSpPr>
        <p:spPr bwMode="auto">
          <a:xfrm>
            <a:off x="107504" y="116632"/>
            <a:ext cx="5327650" cy="504825"/>
          </a:xfrm>
          <a:prstGeom prst="rect">
            <a:avLst/>
          </a:prstGeom>
          <a:solidFill>
            <a:srgbClr val="00B0F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sz="2400" dirty="0">
                <a:solidFill>
                  <a:srgbClr val="FFFF00"/>
                </a:solidFill>
              </a:rPr>
              <a:t>Numeri complessi</a:t>
            </a:r>
            <a:endParaRPr lang="it-IT" sz="2400" b="1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5" name="Rectangle 4"/>
          <p:cNvSpPr>
            <a:spLocks noChangeArrowheads="1"/>
          </p:cNvSpPr>
          <p:nvPr/>
        </p:nvSpPr>
        <p:spPr bwMode="auto">
          <a:xfrm>
            <a:off x="34925" y="44450"/>
            <a:ext cx="5327650" cy="5048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/>
              <a:t>Numeri complessi</a:t>
            </a:r>
            <a:endParaRPr lang="it-IT" b="1">
              <a:solidFill>
                <a:schemeClr val="accent2"/>
              </a:solidFill>
            </a:endParaRPr>
          </a:p>
        </p:txBody>
      </p:sp>
      <p:grpSp>
        <p:nvGrpSpPr>
          <p:cNvPr id="3086" name="Group 5"/>
          <p:cNvGrpSpPr>
            <a:grpSpLocks/>
          </p:cNvGrpSpPr>
          <p:nvPr/>
        </p:nvGrpSpPr>
        <p:grpSpPr bwMode="auto">
          <a:xfrm>
            <a:off x="179388" y="620713"/>
            <a:ext cx="3446462" cy="2303462"/>
            <a:chOff x="385" y="2659"/>
            <a:chExt cx="2171" cy="1451"/>
          </a:xfrm>
        </p:grpSpPr>
        <p:sp>
          <p:nvSpPr>
            <p:cNvPr id="3091" name="Line 6"/>
            <p:cNvSpPr>
              <a:spLocks noChangeShapeType="1"/>
            </p:cNvSpPr>
            <p:nvPr/>
          </p:nvSpPr>
          <p:spPr bwMode="auto">
            <a:xfrm>
              <a:off x="385" y="3520"/>
              <a:ext cx="1905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3092" name="Line 7"/>
            <p:cNvSpPr>
              <a:spLocks noChangeShapeType="1"/>
            </p:cNvSpPr>
            <p:nvPr/>
          </p:nvSpPr>
          <p:spPr bwMode="auto">
            <a:xfrm flipV="1">
              <a:off x="1247" y="2840"/>
              <a:ext cx="0" cy="127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3093" name="Text Box 8"/>
            <p:cNvSpPr txBox="1">
              <a:spLocks noChangeArrowheads="1"/>
            </p:cNvSpPr>
            <p:nvPr/>
          </p:nvSpPr>
          <p:spPr bwMode="auto">
            <a:xfrm>
              <a:off x="2278" y="3442"/>
              <a:ext cx="18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it-IT" i="1"/>
                <a:t>x</a:t>
              </a:r>
            </a:p>
          </p:txBody>
        </p:sp>
        <p:sp>
          <p:nvSpPr>
            <p:cNvPr id="3094" name="Text Box 9"/>
            <p:cNvSpPr txBox="1">
              <a:spLocks noChangeArrowheads="1"/>
            </p:cNvSpPr>
            <p:nvPr/>
          </p:nvSpPr>
          <p:spPr bwMode="auto">
            <a:xfrm>
              <a:off x="975" y="2659"/>
              <a:ext cx="18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it-IT" i="1"/>
                <a:t>y</a:t>
              </a:r>
            </a:p>
          </p:txBody>
        </p:sp>
        <p:sp>
          <p:nvSpPr>
            <p:cNvPr id="3095" name="Line 10"/>
            <p:cNvSpPr>
              <a:spLocks noChangeShapeType="1"/>
            </p:cNvSpPr>
            <p:nvPr/>
          </p:nvSpPr>
          <p:spPr bwMode="auto">
            <a:xfrm flipV="1">
              <a:off x="1247" y="3022"/>
              <a:ext cx="590" cy="499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graphicFrame>
          <p:nvGraphicFramePr>
            <p:cNvPr id="3081" name="Object 11"/>
            <p:cNvGraphicFramePr>
              <a:graphicFrameLocks noChangeAspect="1"/>
            </p:cNvGraphicFramePr>
            <p:nvPr/>
          </p:nvGraphicFramePr>
          <p:xfrm>
            <a:off x="1882" y="2886"/>
            <a:ext cx="648" cy="194"/>
          </p:xfrm>
          <a:graphic>
            <a:graphicData uri="http://schemas.openxmlformats.org/presentationml/2006/ole">
              <p:oleObj spid="_x0000_s3081" name="Equation" r:id="rId4" imgW="634680" imgH="190440" progId="Equation.3">
                <p:embed/>
              </p:oleObj>
            </a:graphicData>
          </a:graphic>
        </p:graphicFrame>
        <p:graphicFrame>
          <p:nvGraphicFramePr>
            <p:cNvPr id="3082" name="Object 12"/>
            <p:cNvGraphicFramePr>
              <a:graphicFrameLocks noChangeAspect="1"/>
            </p:cNvGraphicFramePr>
            <p:nvPr/>
          </p:nvGraphicFramePr>
          <p:xfrm>
            <a:off x="1519" y="3294"/>
            <a:ext cx="159" cy="188"/>
          </p:xfrm>
          <a:graphic>
            <a:graphicData uri="http://schemas.openxmlformats.org/presentationml/2006/ole">
              <p:oleObj spid="_x0000_s3082" name="Equation" r:id="rId5" imgW="139680" imgH="164880" progId="Equation.DSMT4">
                <p:embed/>
              </p:oleObj>
            </a:graphicData>
          </a:graphic>
        </p:graphicFrame>
        <p:sp>
          <p:nvSpPr>
            <p:cNvPr id="3096" name="Line 13"/>
            <p:cNvSpPr>
              <a:spLocks noChangeShapeType="1"/>
            </p:cNvSpPr>
            <p:nvPr/>
          </p:nvSpPr>
          <p:spPr bwMode="auto">
            <a:xfrm>
              <a:off x="1247" y="3521"/>
              <a:ext cx="590" cy="453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graphicFrame>
          <p:nvGraphicFramePr>
            <p:cNvPr id="3083" name="Object 14"/>
            <p:cNvGraphicFramePr>
              <a:graphicFrameLocks noChangeAspect="1"/>
            </p:cNvGraphicFramePr>
            <p:nvPr/>
          </p:nvGraphicFramePr>
          <p:xfrm>
            <a:off x="1857" y="3852"/>
            <a:ext cx="699" cy="233"/>
          </p:xfrm>
          <a:graphic>
            <a:graphicData uri="http://schemas.openxmlformats.org/presentationml/2006/ole">
              <p:oleObj spid="_x0000_s3083" name="Equation" r:id="rId6" imgW="685800" imgH="228600" progId="Equation.3">
                <p:embed/>
              </p:oleObj>
            </a:graphicData>
          </a:graphic>
        </p:graphicFrame>
        <p:graphicFrame>
          <p:nvGraphicFramePr>
            <p:cNvPr id="3084" name="Object 9"/>
            <p:cNvGraphicFramePr>
              <a:graphicFrameLocks noChangeAspect="1"/>
            </p:cNvGraphicFramePr>
            <p:nvPr/>
          </p:nvGraphicFramePr>
          <p:xfrm>
            <a:off x="1882" y="2886"/>
            <a:ext cx="648" cy="194"/>
          </p:xfrm>
          <a:graphic>
            <a:graphicData uri="http://schemas.openxmlformats.org/presentationml/2006/ole">
              <p:oleObj spid="_x0000_s3084" name="Equation" r:id="rId7" imgW="634680" imgH="190440" progId="Equation.DSMT4">
                <p:embed/>
              </p:oleObj>
            </a:graphicData>
          </a:graphic>
        </p:graphicFrame>
      </p:grpSp>
      <p:graphicFrame>
        <p:nvGraphicFramePr>
          <p:cNvPr id="3074" name="Object 15"/>
          <p:cNvGraphicFramePr>
            <a:graphicFrameLocks noChangeAspect="1"/>
          </p:cNvGraphicFramePr>
          <p:nvPr/>
        </p:nvGraphicFramePr>
        <p:xfrm>
          <a:off x="4284663" y="1268413"/>
          <a:ext cx="2366962" cy="1366837"/>
        </p:xfrm>
        <a:graphic>
          <a:graphicData uri="http://schemas.openxmlformats.org/presentationml/2006/ole">
            <p:oleObj spid="_x0000_s3074" name="Equation" r:id="rId8" imgW="1320480" imgH="761760" progId="Equation.DSMT4">
              <p:embed/>
            </p:oleObj>
          </a:graphicData>
        </a:graphic>
      </p:graphicFrame>
      <p:sp>
        <p:nvSpPr>
          <p:cNvPr id="3087" name="Rectangle 16"/>
          <p:cNvSpPr>
            <a:spLocks noChangeArrowheads="1"/>
          </p:cNvSpPr>
          <p:nvPr/>
        </p:nvSpPr>
        <p:spPr bwMode="auto">
          <a:xfrm>
            <a:off x="6804025" y="1557338"/>
            <a:ext cx="2087563" cy="6477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/>
              <a:t>Forma</a:t>
            </a:r>
          </a:p>
          <a:p>
            <a:pPr algn="ctr"/>
            <a:r>
              <a:rPr lang="it-IT" dirty="0"/>
              <a:t>trigonometrica</a:t>
            </a:r>
          </a:p>
        </p:txBody>
      </p:sp>
      <p:sp>
        <p:nvSpPr>
          <p:cNvPr id="3088" name="Text Box 17"/>
          <p:cNvSpPr txBox="1">
            <a:spLocks noChangeArrowheads="1"/>
          </p:cNvSpPr>
          <p:nvPr/>
        </p:nvSpPr>
        <p:spPr bwMode="auto">
          <a:xfrm>
            <a:off x="1979712" y="3356992"/>
            <a:ext cx="1149674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it-IT" sz="1400" dirty="0" smtClean="0"/>
              <a:t>Ricordando:</a:t>
            </a:r>
            <a:endParaRPr lang="it-IT" sz="1400" dirty="0"/>
          </a:p>
        </p:txBody>
      </p:sp>
      <p:graphicFrame>
        <p:nvGraphicFramePr>
          <p:cNvPr id="3075" name="Object 18"/>
          <p:cNvGraphicFramePr>
            <a:graphicFrameLocks noChangeAspect="1"/>
          </p:cNvGraphicFramePr>
          <p:nvPr/>
        </p:nvGraphicFramePr>
        <p:xfrm>
          <a:off x="3851275" y="3068638"/>
          <a:ext cx="2298700" cy="866775"/>
        </p:xfrm>
        <a:graphic>
          <a:graphicData uri="http://schemas.openxmlformats.org/presentationml/2006/ole">
            <p:oleObj spid="_x0000_s3075" name="Equation" r:id="rId9" imgW="1282680" imgH="482400" progId="Equation.3">
              <p:embed/>
            </p:oleObj>
          </a:graphicData>
        </a:graphic>
      </p:graphicFrame>
      <p:graphicFrame>
        <p:nvGraphicFramePr>
          <p:cNvPr id="3076" name="Object 19"/>
          <p:cNvGraphicFramePr>
            <a:graphicFrameLocks noChangeAspect="1"/>
          </p:cNvGraphicFramePr>
          <p:nvPr/>
        </p:nvGraphicFramePr>
        <p:xfrm>
          <a:off x="1403350" y="4724400"/>
          <a:ext cx="2230438" cy="866775"/>
        </p:xfrm>
        <a:graphic>
          <a:graphicData uri="http://schemas.openxmlformats.org/presentationml/2006/ole">
            <p:oleObj spid="_x0000_s3076" name="Equation" r:id="rId10" imgW="1244520" imgH="482400" progId="Equation.3">
              <p:embed/>
            </p:oleObj>
          </a:graphicData>
        </a:graphic>
      </p:graphicFrame>
      <p:graphicFrame>
        <p:nvGraphicFramePr>
          <p:cNvPr id="3077" name="Object 20"/>
          <p:cNvGraphicFramePr>
            <a:graphicFrameLocks noChangeAspect="1"/>
          </p:cNvGraphicFramePr>
          <p:nvPr/>
        </p:nvGraphicFramePr>
        <p:xfrm>
          <a:off x="5148263" y="4437063"/>
          <a:ext cx="2003425" cy="1550987"/>
        </p:xfrm>
        <a:graphic>
          <a:graphicData uri="http://schemas.openxmlformats.org/presentationml/2006/ole">
            <p:oleObj spid="_x0000_s3077" name="Equation" r:id="rId11" imgW="1117440" imgH="863280" progId="Equation.3">
              <p:embed/>
            </p:oleObj>
          </a:graphicData>
        </a:graphic>
      </p:graphicFrame>
      <p:sp>
        <p:nvSpPr>
          <p:cNvPr id="3089" name="Line 10"/>
          <p:cNvSpPr>
            <a:spLocks noChangeShapeType="1"/>
          </p:cNvSpPr>
          <p:nvPr/>
        </p:nvSpPr>
        <p:spPr bwMode="auto">
          <a:xfrm flipV="1">
            <a:off x="1547813" y="1989138"/>
            <a:ext cx="936625" cy="0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t-IT"/>
          </a:p>
        </p:txBody>
      </p:sp>
      <p:sp>
        <p:nvSpPr>
          <p:cNvPr id="3090" name="Line 10"/>
          <p:cNvSpPr>
            <a:spLocks noChangeShapeType="1"/>
          </p:cNvSpPr>
          <p:nvPr/>
        </p:nvSpPr>
        <p:spPr bwMode="auto">
          <a:xfrm flipV="1">
            <a:off x="1547813" y="1196975"/>
            <a:ext cx="0" cy="792163"/>
          </a:xfrm>
          <a:prstGeom prst="line">
            <a:avLst/>
          </a:prstGeom>
          <a:noFill/>
          <a:ln w="28575">
            <a:solidFill>
              <a:srgbClr val="FF0000"/>
            </a:solidFill>
            <a:round/>
            <a:headEnd/>
            <a:tailEnd type="triangle" w="med" len="med"/>
          </a:ln>
        </p:spPr>
        <p:txBody>
          <a:bodyPr/>
          <a:lstStyle/>
          <a:p>
            <a:endParaRPr lang="it-IT"/>
          </a:p>
        </p:txBody>
      </p:sp>
      <p:graphicFrame>
        <p:nvGraphicFramePr>
          <p:cNvPr id="3078" name="Object 21"/>
          <p:cNvGraphicFramePr>
            <a:graphicFrameLocks noChangeAspect="1"/>
          </p:cNvGraphicFramePr>
          <p:nvPr/>
        </p:nvGraphicFramePr>
        <p:xfrm>
          <a:off x="2411413" y="1989138"/>
          <a:ext cx="204787" cy="227012"/>
        </p:xfrm>
        <a:graphic>
          <a:graphicData uri="http://schemas.openxmlformats.org/presentationml/2006/ole">
            <p:oleObj spid="_x0000_s3078" name="Equation" r:id="rId12" imgW="126720" imgH="139680" progId="Equation.DSMT4">
              <p:embed/>
            </p:oleObj>
          </a:graphicData>
        </a:graphic>
      </p:graphicFrame>
      <p:graphicFrame>
        <p:nvGraphicFramePr>
          <p:cNvPr id="3079" name="Object 22"/>
          <p:cNvGraphicFramePr>
            <a:graphicFrameLocks noChangeAspect="1"/>
          </p:cNvGraphicFramePr>
          <p:nvPr/>
        </p:nvGraphicFramePr>
        <p:xfrm>
          <a:off x="1187450" y="1125538"/>
          <a:ext cx="307975" cy="307975"/>
        </p:xfrm>
        <a:graphic>
          <a:graphicData uri="http://schemas.openxmlformats.org/presentationml/2006/ole">
            <p:oleObj spid="_x0000_s3079" name="Equation" r:id="rId13" imgW="190440" imgH="190440" progId="Equation.DSMT4">
              <p:embed/>
            </p:oleObj>
          </a:graphicData>
        </a:graphic>
      </p:graphicFrame>
      <p:graphicFrame>
        <p:nvGraphicFramePr>
          <p:cNvPr id="3080" name="Object 23"/>
          <p:cNvGraphicFramePr>
            <a:graphicFrameLocks noChangeAspect="1"/>
          </p:cNvGraphicFramePr>
          <p:nvPr/>
        </p:nvGraphicFramePr>
        <p:xfrm>
          <a:off x="1835150" y="1052513"/>
          <a:ext cx="296863" cy="455612"/>
        </p:xfrm>
        <a:graphic>
          <a:graphicData uri="http://schemas.openxmlformats.org/presentationml/2006/ole">
            <p:oleObj spid="_x0000_s3080" name="Equation" r:id="rId14" imgW="164880" imgH="253800" progId="Equation.DSMT4">
              <p:embed/>
            </p:oleObj>
          </a:graphicData>
        </a:graphic>
      </p:graphicFrame>
      <p:sp>
        <p:nvSpPr>
          <p:cNvPr id="26" name="Rectangle 16"/>
          <p:cNvSpPr>
            <a:spLocks noChangeArrowheads="1"/>
          </p:cNvSpPr>
          <p:nvPr/>
        </p:nvSpPr>
        <p:spPr bwMode="auto">
          <a:xfrm>
            <a:off x="6804248" y="3212976"/>
            <a:ext cx="2087563" cy="647700"/>
          </a:xfrm>
          <a:prstGeom prst="rect">
            <a:avLst/>
          </a:prstGeom>
          <a:solidFill>
            <a:srgbClr val="FF00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 smtClean="0">
                <a:solidFill>
                  <a:schemeClr val="bg1"/>
                </a:solidFill>
              </a:rPr>
              <a:t>Formule di</a:t>
            </a:r>
          </a:p>
          <a:p>
            <a:pPr algn="ctr"/>
            <a:r>
              <a:rPr lang="it-IT" dirty="0" smtClean="0">
                <a:solidFill>
                  <a:schemeClr val="bg1"/>
                </a:solidFill>
              </a:rPr>
              <a:t>Eulero</a:t>
            </a:r>
            <a:endParaRPr lang="it-IT" dirty="0">
              <a:solidFill>
                <a:schemeClr val="bg1"/>
              </a:solidFill>
            </a:endParaRPr>
          </a:p>
        </p:txBody>
      </p:sp>
      <p:sp>
        <p:nvSpPr>
          <p:cNvPr id="29" name="Rectangle 4"/>
          <p:cNvSpPr>
            <a:spLocks noChangeArrowheads="1"/>
          </p:cNvSpPr>
          <p:nvPr/>
        </p:nvSpPr>
        <p:spPr bwMode="auto">
          <a:xfrm>
            <a:off x="107504" y="116632"/>
            <a:ext cx="5327650" cy="504825"/>
          </a:xfrm>
          <a:prstGeom prst="rect">
            <a:avLst/>
          </a:prstGeom>
          <a:solidFill>
            <a:srgbClr val="00B0F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sz="2400" dirty="0">
                <a:solidFill>
                  <a:srgbClr val="FFFF00"/>
                </a:solidFill>
              </a:rPr>
              <a:t>Numeri complessi</a:t>
            </a:r>
            <a:endParaRPr lang="it-IT" sz="2400" b="1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5" name="Rectangle 4"/>
          <p:cNvSpPr>
            <a:spLocks noChangeArrowheads="1"/>
          </p:cNvSpPr>
          <p:nvPr/>
        </p:nvSpPr>
        <p:spPr bwMode="auto">
          <a:xfrm>
            <a:off x="34925" y="44450"/>
            <a:ext cx="5327650" cy="5048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/>
              <a:t>Numeri complessi</a:t>
            </a:r>
            <a:endParaRPr lang="it-IT" b="1">
              <a:solidFill>
                <a:schemeClr val="accent2"/>
              </a:solidFill>
            </a:endParaRPr>
          </a:p>
        </p:txBody>
      </p:sp>
      <p:grpSp>
        <p:nvGrpSpPr>
          <p:cNvPr id="4106" name="Group 5"/>
          <p:cNvGrpSpPr>
            <a:grpSpLocks/>
          </p:cNvGrpSpPr>
          <p:nvPr/>
        </p:nvGrpSpPr>
        <p:grpSpPr bwMode="auto">
          <a:xfrm>
            <a:off x="179388" y="620713"/>
            <a:ext cx="3446462" cy="2303462"/>
            <a:chOff x="385" y="2659"/>
            <a:chExt cx="2171" cy="1451"/>
          </a:xfrm>
        </p:grpSpPr>
        <p:sp>
          <p:nvSpPr>
            <p:cNvPr id="4109" name="Line 6"/>
            <p:cNvSpPr>
              <a:spLocks noChangeShapeType="1"/>
            </p:cNvSpPr>
            <p:nvPr/>
          </p:nvSpPr>
          <p:spPr bwMode="auto">
            <a:xfrm>
              <a:off x="385" y="3520"/>
              <a:ext cx="1905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10" name="Line 7"/>
            <p:cNvSpPr>
              <a:spLocks noChangeShapeType="1"/>
            </p:cNvSpPr>
            <p:nvPr/>
          </p:nvSpPr>
          <p:spPr bwMode="auto">
            <a:xfrm flipV="1">
              <a:off x="1247" y="2840"/>
              <a:ext cx="0" cy="127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11" name="Text Box 8"/>
            <p:cNvSpPr txBox="1">
              <a:spLocks noChangeArrowheads="1"/>
            </p:cNvSpPr>
            <p:nvPr/>
          </p:nvSpPr>
          <p:spPr bwMode="auto">
            <a:xfrm>
              <a:off x="2278" y="3442"/>
              <a:ext cx="18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it-IT" i="1"/>
                <a:t>x</a:t>
              </a:r>
            </a:p>
          </p:txBody>
        </p:sp>
        <p:sp>
          <p:nvSpPr>
            <p:cNvPr id="4112" name="Text Box 9"/>
            <p:cNvSpPr txBox="1">
              <a:spLocks noChangeArrowheads="1"/>
            </p:cNvSpPr>
            <p:nvPr/>
          </p:nvSpPr>
          <p:spPr bwMode="auto">
            <a:xfrm>
              <a:off x="975" y="2659"/>
              <a:ext cx="188" cy="231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it-IT" i="1"/>
                <a:t>y</a:t>
              </a:r>
            </a:p>
          </p:txBody>
        </p:sp>
        <p:sp>
          <p:nvSpPr>
            <p:cNvPr id="4113" name="Line 10"/>
            <p:cNvSpPr>
              <a:spLocks noChangeShapeType="1"/>
            </p:cNvSpPr>
            <p:nvPr/>
          </p:nvSpPr>
          <p:spPr bwMode="auto">
            <a:xfrm flipV="1">
              <a:off x="1247" y="3022"/>
              <a:ext cx="590" cy="499"/>
            </a:xfrm>
            <a:prstGeom prst="line">
              <a:avLst/>
            </a:prstGeom>
            <a:noFill/>
            <a:ln w="2857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graphicFrame>
          <p:nvGraphicFramePr>
            <p:cNvPr id="4102" name="Object 11"/>
            <p:cNvGraphicFramePr>
              <a:graphicFrameLocks noChangeAspect="1"/>
            </p:cNvGraphicFramePr>
            <p:nvPr/>
          </p:nvGraphicFramePr>
          <p:xfrm>
            <a:off x="1882" y="2886"/>
            <a:ext cx="648" cy="194"/>
          </p:xfrm>
          <a:graphic>
            <a:graphicData uri="http://schemas.openxmlformats.org/presentationml/2006/ole">
              <p:oleObj spid="_x0000_s4102" name="Equation" r:id="rId4" imgW="634680" imgH="190440" progId="Equation.3">
                <p:embed/>
              </p:oleObj>
            </a:graphicData>
          </a:graphic>
        </p:graphicFrame>
        <p:graphicFrame>
          <p:nvGraphicFramePr>
            <p:cNvPr id="4103" name="Object 12"/>
            <p:cNvGraphicFramePr>
              <a:graphicFrameLocks noChangeAspect="1"/>
            </p:cNvGraphicFramePr>
            <p:nvPr/>
          </p:nvGraphicFramePr>
          <p:xfrm>
            <a:off x="1519" y="3294"/>
            <a:ext cx="159" cy="188"/>
          </p:xfrm>
          <a:graphic>
            <a:graphicData uri="http://schemas.openxmlformats.org/presentationml/2006/ole">
              <p:oleObj spid="_x0000_s4103" name="Equation" r:id="rId5" imgW="139680" imgH="164880" progId="Equation.3">
                <p:embed/>
              </p:oleObj>
            </a:graphicData>
          </a:graphic>
        </p:graphicFrame>
        <p:sp>
          <p:nvSpPr>
            <p:cNvPr id="4114" name="Line 13"/>
            <p:cNvSpPr>
              <a:spLocks noChangeShapeType="1"/>
            </p:cNvSpPr>
            <p:nvPr/>
          </p:nvSpPr>
          <p:spPr bwMode="auto">
            <a:xfrm>
              <a:off x="1247" y="3521"/>
              <a:ext cx="590" cy="453"/>
            </a:xfrm>
            <a:prstGeom prst="line">
              <a:avLst/>
            </a:prstGeom>
            <a:noFill/>
            <a:ln w="28575">
              <a:solidFill>
                <a:schemeClr val="accent2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graphicFrame>
          <p:nvGraphicFramePr>
            <p:cNvPr id="4104" name="Object 14"/>
            <p:cNvGraphicFramePr>
              <a:graphicFrameLocks noChangeAspect="1"/>
            </p:cNvGraphicFramePr>
            <p:nvPr/>
          </p:nvGraphicFramePr>
          <p:xfrm>
            <a:off x="1857" y="3852"/>
            <a:ext cx="699" cy="233"/>
          </p:xfrm>
          <a:graphic>
            <a:graphicData uri="http://schemas.openxmlformats.org/presentationml/2006/ole">
              <p:oleObj spid="_x0000_s4104" name="Equation" r:id="rId6" imgW="685800" imgH="228600" progId="Equation.3">
                <p:embed/>
              </p:oleObj>
            </a:graphicData>
          </a:graphic>
        </p:graphicFrame>
      </p:grpSp>
      <p:graphicFrame>
        <p:nvGraphicFramePr>
          <p:cNvPr id="4098" name="Object 15"/>
          <p:cNvGraphicFramePr>
            <a:graphicFrameLocks noChangeAspect="1"/>
          </p:cNvGraphicFramePr>
          <p:nvPr/>
        </p:nvGraphicFramePr>
        <p:xfrm>
          <a:off x="5003800" y="1700213"/>
          <a:ext cx="1023938" cy="455612"/>
        </p:xfrm>
        <a:graphic>
          <a:graphicData uri="http://schemas.openxmlformats.org/presentationml/2006/ole">
            <p:oleObj spid="_x0000_s4098" name="Equation" r:id="rId7" imgW="571320" imgH="253800" progId="Equation.3">
              <p:embed/>
            </p:oleObj>
          </a:graphicData>
        </a:graphic>
      </p:graphicFrame>
      <p:sp>
        <p:nvSpPr>
          <p:cNvPr id="4107" name="Rectangle 16"/>
          <p:cNvSpPr>
            <a:spLocks noChangeArrowheads="1"/>
          </p:cNvSpPr>
          <p:nvPr/>
        </p:nvSpPr>
        <p:spPr bwMode="auto">
          <a:xfrm>
            <a:off x="6804025" y="1557338"/>
            <a:ext cx="2087563" cy="6477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/>
              <a:t>Forma</a:t>
            </a:r>
          </a:p>
          <a:p>
            <a:pPr algn="ctr"/>
            <a:r>
              <a:rPr lang="it-IT"/>
              <a:t>esponenziale</a:t>
            </a:r>
          </a:p>
        </p:txBody>
      </p:sp>
      <p:graphicFrame>
        <p:nvGraphicFramePr>
          <p:cNvPr id="4099" name="Object 17"/>
          <p:cNvGraphicFramePr>
            <a:graphicFrameLocks noChangeAspect="1"/>
          </p:cNvGraphicFramePr>
          <p:nvPr/>
        </p:nvGraphicFramePr>
        <p:xfrm>
          <a:off x="2484438" y="3284538"/>
          <a:ext cx="3459162" cy="911225"/>
        </p:xfrm>
        <a:graphic>
          <a:graphicData uri="http://schemas.openxmlformats.org/presentationml/2006/ole">
            <p:oleObj spid="_x0000_s4099" name="Equation" r:id="rId8" imgW="1930320" imgH="507960" progId="Equation.3">
              <p:embed/>
            </p:oleObj>
          </a:graphicData>
        </a:graphic>
      </p:graphicFrame>
      <p:graphicFrame>
        <p:nvGraphicFramePr>
          <p:cNvPr id="4100" name="Object 16"/>
          <p:cNvGraphicFramePr>
            <a:graphicFrameLocks noChangeAspect="1"/>
          </p:cNvGraphicFramePr>
          <p:nvPr/>
        </p:nvGraphicFramePr>
        <p:xfrm>
          <a:off x="4959350" y="5084763"/>
          <a:ext cx="1114425" cy="455612"/>
        </p:xfrm>
        <a:graphic>
          <a:graphicData uri="http://schemas.openxmlformats.org/presentationml/2006/ole">
            <p:oleObj spid="_x0000_s4100" name="Equation" r:id="rId9" imgW="622080" imgH="253800" progId="Equation.DSMT4">
              <p:embed/>
            </p:oleObj>
          </a:graphicData>
        </a:graphic>
      </p:graphicFrame>
      <p:sp>
        <p:nvSpPr>
          <p:cNvPr id="4108" name="Rectangle 16"/>
          <p:cNvSpPr>
            <a:spLocks noChangeArrowheads="1"/>
          </p:cNvSpPr>
          <p:nvPr/>
        </p:nvSpPr>
        <p:spPr bwMode="auto">
          <a:xfrm>
            <a:off x="6804025" y="4941888"/>
            <a:ext cx="2087563" cy="647700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/>
              <a:t>Forma</a:t>
            </a:r>
          </a:p>
          <a:p>
            <a:pPr algn="ctr"/>
            <a:r>
              <a:rPr lang="it-IT"/>
              <a:t>polare</a:t>
            </a:r>
          </a:p>
        </p:txBody>
      </p:sp>
      <p:graphicFrame>
        <p:nvGraphicFramePr>
          <p:cNvPr id="4101" name="Object 5"/>
          <p:cNvGraphicFramePr>
            <a:graphicFrameLocks noChangeAspect="1"/>
          </p:cNvGraphicFramePr>
          <p:nvPr/>
        </p:nvGraphicFramePr>
        <p:xfrm>
          <a:off x="1835150" y="1052513"/>
          <a:ext cx="295275" cy="455612"/>
        </p:xfrm>
        <a:graphic>
          <a:graphicData uri="http://schemas.openxmlformats.org/presentationml/2006/ole">
            <p:oleObj spid="_x0000_s4101" name="Equation" r:id="rId10" imgW="164880" imgH="253800" progId="Equation.DSMT4">
              <p:embed/>
            </p:oleObj>
          </a:graphicData>
        </a:graphic>
      </p:graphicFrame>
      <p:sp>
        <p:nvSpPr>
          <p:cNvPr id="20" name="Rectangle 4"/>
          <p:cNvSpPr>
            <a:spLocks noChangeArrowheads="1"/>
          </p:cNvSpPr>
          <p:nvPr/>
        </p:nvSpPr>
        <p:spPr bwMode="auto">
          <a:xfrm>
            <a:off x="107504" y="116632"/>
            <a:ext cx="5327650" cy="504825"/>
          </a:xfrm>
          <a:prstGeom prst="rect">
            <a:avLst/>
          </a:prstGeom>
          <a:solidFill>
            <a:srgbClr val="00B0F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sz="2400" dirty="0">
                <a:solidFill>
                  <a:srgbClr val="FFFF00"/>
                </a:solidFill>
              </a:rPr>
              <a:t>Numeri complessi</a:t>
            </a:r>
            <a:endParaRPr lang="it-IT" sz="2400" b="1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34925" y="44450"/>
            <a:ext cx="5327650" cy="50482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/>
              <a:t>Numeri complessi</a:t>
            </a:r>
            <a:endParaRPr lang="it-IT" b="1" dirty="0">
              <a:solidFill>
                <a:schemeClr val="accent2"/>
              </a:solidFill>
            </a:endParaRPr>
          </a:p>
        </p:txBody>
      </p:sp>
      <p:graphicFrame>
        <p:nvGraphicFramePr>
          <p:cNvPr id="5122" name="Object 5"/>
          <p:cNvGraphicFramePr>
            <a:graphicFrameLocks noChangeAspect="1"/>
          </p:cNvGraphicFramePr>
          <p:nvPr/>
        </p:nvGraphicFramePr>
        <p:xfrm>
          <a:off x="1093788" y="1174750"/>
          <a:ext cx="4619625" cy="1593850"/>
        </p:xfrm>
        <a:graphic>
          <a:graphicData uri="http://schemas.openxmlformats.org/presentationml/2006/ole">
            <p:oleObj spid="_x0000_s5122" name="Equation" r:id="rId4" imgW="2577960" imgH="888840" progId="Equation.DSMT4">
              <p:embed/>
            </p:oleObj>
          </a:graphicData>
        </a:graphic>
      </p:graphicFrame>
      <p:graphicFrame>
        <p:nvGraphicFramePr>
          <p:cNvPr id="25606" name="Object 6"/>
          <p:cNvGraphicFramePr>
            <a:graphicFrameLocks noChangeAspect="1"/>
          </p:cNvGraphicFramePr>
          <p:nvPr/>
        </p:nvGraphicFramePr>
        <p:xfrm>
          <a:off x="1471613" y="3527425"/>
          <a:ext cx="6119812" cy="2549525"/>
        </p:xfrm>
        <a:graphic>
          <a:graphicData uri="http://schemas.openxmlformats.org/presentationml/2006/ole">
            <p:oleObj spid="_x0000_s5123" name="Equation" r:id="rId5" imgW="3416040" imgH="1422360" progId="Equation.DSMT4">
              <p:embed/>
            </p:oleObj>
          </a:graphicData>
        </a:graphic>
      </p:graphicFrame>
      <p:sp>
        <p:nvSpPr>
          <p:cNvPr id="7" name="Rectangle 4"/>
          <p:cNvSpPr>
            <a:spLocks noChangeArrowheads="1"/>
          </p:cNvSpPr>
          <p:nvPr/>
        </p:nvSpPr>
        <p:spPr bwMode="auto">
          <a:xfrm>
            <a:off x="6948264" y="1340768"/>
            <a:ext cx="1368152" cy="504825"/>
          </a:xfrm>
          <a:prstGeom prst="rect">
            <a:avLst/>
          </a:prstGeom>
          <a:solidFill>
            <a:srgbClr val="FF000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dirty="0" smtClean="0">
                <a:solidFill>
                  <a:schemeClr val="bg1"/>
                </a:solidFill>
              </a:rPr>
              <a:t>Reciproco</a:t>
            </a:r>
            <a:endParaRPr lang="it-IT" b="1" dirty="0">
              <a:solidFill>
                <a:schemeClr val="bg1"/>
              </a:solidFill>
            </a:endParaRPr>
          </a:p>
        </p:txBody>
      </p:sp>
      <p:sp>
        <p:nvSpPr>
          <p:cNvPr id="8" name="Rectangle 4"/>
          <p:cNvSpPr>
            <a:spLocks noChangeArrowheads="1"/>
          </p:cNvSpPr>
          <p:nvPr/>
        </p:nvSpPr>
        <p:spPr bwMode="auto">
          <a:xfrm>
            <a:off x="107504" y="116632"/>
            <a:ext cx="5327650" cy="504825"/>
          </a:xfrm>
          <a:prstGeom prst="rect">
            <a:avLst/>
          </a:prstGeom>
          <a:solidFill>
            <a:srgbClr val="00B0F0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it-IT" sz="2400" dirty="0">
                <a:solidFill>
                  <a:srgbClr val="FFFF00"/>
                </a:solidFill>
              </a:rPr>
              <a:t>Numeri complessi</a:t>
            </a:r>
            <a:endParaRPr lang="it-IT" sz="2400" b="1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56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56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56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Struttura predefinita">
  <a:themeElements>
    <a:clrScheme name="Struttura predefinit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ruttura predefinita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ruttura predefinit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uttura predefinita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uttura predefinita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6739</TotalTime>
  <Words>73</Words>
  <Application>Microsoft Office PowerPoint</Application>
  <PresentationFormat>Presentazione su schermo (4:3)</PresentationFormat>
  <Paragraphs>43</Paragraphs>
  <Slides>6</Slides>
  <Notes>6</Notes>
  <HiddenSlides>0</HiddenSlides>
  <MMClips>0</MMClips>
  <ScaleCrop>false</ScaleCrop>
  <HeadingPairs>
    <vt:vector size="6" baseType="variant">
      <vt:variant>
        <vt:lpstr>Tema</vt:lpstr>
      </vt:variant>
      <vt:variant>
        <vt:i4>1</vt:i4>
      </vt:variant>
      <vt:variant>
        <vt:lpstr>Server OLE incorporati</vt:lpstr>
      </vt:variant>
      <vt:variant>
        <vt:i4>2</vt:i4>
      </vt:variant>
      <vt:variant>
        <vt:lpstr>Titoli diapositive</vt:lpstr>
      </vt:variant>
      <vt:variant>
        <vt:i4>6</vt:i4>
      </vt:variant>
    </vt:vector>
  </HeadingPairs>
  <TitlesOfParts>
    <vt:vector size="9" baseType="lpstr">
      <vt:lpstr>Struttura predefinita</vt:lpstr>
      <vt:lpstr>Equation</vt:lpstr>
      <vt:lpstr>MathType 6.0 Equation</vt:lpstr>
      <vt:lpstr>Diapositiva 1</vt:lpstr>
      <vt:lpstr>Diapositiva 2</vt:lpstr>
      <vt:lpstr>Diapositiva 3</vt:lpstr>
      <vt:lpstr>Diapositiva 4</vt:lpstr>
      <vt:lpstr>Diapositiva 5</vt:lpstr>
      <vt:lpstr>Diapositiva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Giuseppe Fedele</dc:creator>
  <cp:lastModifiedBy>jk</cp:lastModifiedBy>
  <cp:revision>535</cp:revision>
  <dcterms:created xsi:type="dcterms:W3CDTF">2006-03-26T21:57:57Z</dcterms:created>
  <dcterms:modified xsi:type="dcterms:W3CDTF">2012-10-04T23:38:25Z</dcterms:modified>
</cp:coreProperties>
</file>

<file path=docProps/thumbnail.jpeg>
</file>